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>
      <p:cViewPr varScale="1">
        <p:scale>
          <a:sx n="73" d="100"/>
          <a:sy n="73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93983-FA05-4B8F-857A-B2A106D9C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C782A-B29C-4CE6-8119-028AD48DB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F88-E757-4EFB-BDF8-FF70DF9CBF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DA6-F139-4288-8C51-C87D762C6C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AD8-F627-4C4C-80E0-B3C13FD02E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229-A012-41E8-B77B-40CCBAB29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D470-8AC2-4BE1-9A50-01651BD3E7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E646-3223-49EB-8455-CFF6910D94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7423-A2C2-40F8-9CCF-2EA9A5BD7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53-DD30-4443-BAB1-D8AB21074C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6B-7C33-4091-98E8-5A9FF917B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9EA-9C18-427D-B740-089EFC4AC9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959D-89A8-41D0-8AC5-E3917EFC2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1F4C-8D41-4162-BC1F-EEE84A42E8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D19A19-2743-4467-BF0D-79035A7190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  <p:sldLayoutId id="2147484128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pPr eaLnBrk="0" hangingPunct="0"/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Аттестации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целях подтверждения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соответствия занимаемой должности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 eaLnBrk="0" hangingPunct="0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pPr eaLnBrk="0" hangingPunct="0"/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560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u="sng" dirty="0"/>
              <a:t>Протокол заседания аттестационной комиссии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подписывает председатель, заместитель, секретарь, члены комиссии.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dirty="0"/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/>
              <a:t>Представление</a:t>
            </a:r>
            <a:endParaRPr lang="ru-RU" sz="20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5. </a:t>
            </a:r>
            <a:r>
              <a:rPr lang="ru-RU" sz="2400" dirty="0"/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2765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ВАЖНО</a:t>
            </a:r>
          </a:p>
        </p:txBody>
      </p:sp>
      <p:pic>
        <p:nvPicPr>
          <p:cNvPr id="2867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Работа в соответствии с действующими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нормативными и распорядительными документами.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2. Своевременное выявление результатов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профессиональной деятельности педагогических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работников, использование итогов внутренней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оценки качества образования на уровне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3. Контроль и неукоснительное выполнение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положений Порядка проведения аттестации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целях подтверждения соответствия занимаемой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должности.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4. Систематическое планирование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методической работы.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5. Неформальное информирование 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консультирование по вопросам аттестации.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6. Контроль открытой информации на сайте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7. Сокращение количества документов,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подтверждающих результаты профессиональной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деятельности педагогических работников.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Объект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Объект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Объект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от 8 августа 2013 г. № 678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номенклатуры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педагогических работников организаций,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осуществляющих образовательную деятельность, должностей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194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Раздел 2 Аттестация педагогических работников в целях 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 eaLnBrk="0" hangingPunct="0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u="sng" dirty="0"/>
              <a:t>Приказ о создании аттестационной комиссии ОО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400" dirty="0"/>
              <a:t>председатель, заместитель председателя,</a:t>
            </a:r>
          </a:p>
          <a:p>
            <a:pPr>
              <a:defRPr/>
            </a:pPr>
            <a:r>
              <a:rPr lang="ru-RU" sz="2400" dirty="0"/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150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</a:t>
            </a:r>
            <a:r>
              <a:rPr lang="ru-RU" sz="2400" u="sng" dirty="0"/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ВАЖНО!</a:t>
            </a:r>
          </a:p>
          <a:p>
            <a:pPr algn="ctr">
              <a:defRPr/>
            </a:pPr>
            <a:r>
              <a:rPr lang="ru-RU" b="1" dirty="0"/>
              <a:t>Работодатель знакомит </a:t>
            </a:r>
          </a:p>
          <a:p>
            <a:pPr algn="ctr">
              <a:defRPr/>
            </a:pPr>
            <a:r>
              <a:rPr lang="ru-RU" b="1" dirty="0"/>
              <a:t>педагогических работников с </a:t>
            </a:r>
          </a:p>
          <a:p>
            <a:pPr algn="ctr">
              <a:defRPr/>
            </a:pPr>
            <a:r>
              <a:rPr lang="ru-RU" b="1" dirty="0"/>
              <a:t>приказом – списком, графиком – под роспись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 u="sng" dirty="0"/>
              <a:t>Представление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000" dirty="0"/>
              <a:t>ФИО, должность, дата заключения трудового </a:t>
            </a:r>
          </a:p>
          <a:p>
            <a:pPr>
              <a:defRPr/>
            </a:pPr>
            <a:r>
              <a:rPr lang="ru-RU" sz="2000" dirty="0"/>
              <a:t>договора, уровень образования, информация о </a:t>
            </a:r>
          </a:p>
          <a:p>
            <a:pPr>
              <a:defRPr/>
            </a:pPr>
            <a:r>
              <a:rPr lang="ru-RU" sz="2000" dirty="0"/>
              <a:t>дополнительном профессиональном образовании, </a:t>
            </a:r>
          </a:p>
          <a:p>
            <a:pPr>
              <a:defRPr/>
            </a:pPr>
            <a:r>
              <a:rPr lang="ru-RU" sz="2000" dirty="0"/>
              <a:t>результаты предыдущих аттестаций, </a:t>
            </a:r>
            <a:r>
              <a:rPr lang="ru-RU" sz="2000" u="sng" dirty="0"/>
              <a:t>оценка </a:t>
            </a:r>
          </a:p>
          <a:p>
            <a:pPr>
              <a:defRPr/>
            </a:pPr>
            <a:r>
              <a:rPr lang="ru-RU" sz="2000" dirty="0"/>
              <a:t>профессиональных и деловых качеств, </a:t>
            </a:r>
          </a:p>
          <a:p>
            <a:pPr>
              <a:defRPr/>
            </a:pPr>
            <a:r>
              <a:rPr lang="ru-RU" sz="2000" u="sng" dirty="0"/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355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Сведения о педагогических работниках </a:t>
            </a:r>
          </a:p>
          <a:p>
            <a:pPr>
              <a:defRPr/>
            </a:pPr>
            <a:r>
              <a:rPr lang="ru-RU" sz="2000" dirty="0"/>
              <a:t>должны храниться в ОО, оценка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профессиональных и деловых качеств,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результатов профессиональной деятельности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должна обеспечиваться руководителем или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избыточной отчетности учителей»</a:t>
            </a:r>
          </a:p>
        </p:txBody>
      </p:sp>
      <p:pic>
        <p:nvPicPr>
          <p:cNvPr id="2458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24585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868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 Light</vt:lpstr>
      <vt:lpstr>Calibri</vt:lpstr>
      <vt:lpstr>Times New Roman</vt:lpstr>
      <vt:lpstr>Тема Office</vt:lpstr>
      <vt:lpstr>Тема Office</vt:lpstr>
      <vt:lpstr>Тема Office</vt:lpstr>
      <vt:lpstr>Слайд 1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Слайд 12</vt:lpstr>
      <vt:lpstr>ВАЖНО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User</cp:lastModifiedBy>
  <cp:revision>467</cp:revision>
  <dcterms:created xsi:type="dcterms:W3CDTF">2011-12-14T07:36:55Z</dcterms:created>
  <dcterms:modified xsi:type="dcterms:W3CDTF">2019-09-25T14:18:00Z</dcterms:modified>
</cp:coreProperties>
</file>